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6"/>
  </p:notesMasterIdLst>
  <p:sldIdLst>
    <p:sldId id="256" r:id="rId5"/>
    <p:sldId id="258" r:id="rId6"/>
    <p:sldId id="267" r:id="rId7"/>
    <p:sldId id="272" r:id="rId8"/>
    <p:sldId id="269" r:id="rId9"/>
    <p:sldId id="270" r:id="rId10"/>
    <p:sldId id="271" r:id="rId11"/>
    <p:sldId id="273" r:id="rId12"/>
    <p:sldId id="260" r:id="rId13"/>
    <p:sldId id="266" r:id="rId14"/>
    <p:sldId id="259" r:id="rId1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92" y="36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19.01.2017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19.01.2017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324" y="6253843"/>
            <a:ext cx="8300064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19.01.2017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Finale Präsentation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 Task 14 Gruppe </a:t>
            </a:r>
            <a:r>
              <a:rPr lang="en-US" dirty="0" err="1"/>
              <a:t>Blau</a:t>
            </a:r>
            <a:endParaRPr lang="de-DE" dirty="0">
              <a:cs typeface="Lucida Sans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▶"/>
            </a:pPr>
            <a:r>
              <a:rPr lang="de-DE" dirty="0"/>
              <a:t>Technik und Informatik / Medizininformatik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 b="17794"/>
          <a:stretch/>
        </p:blipFill>
        <p:spPr bwMode="auto">
          <a:xfrm>
            <a:off x="0" y="1693628"/>
            <a:ext cx="7632700" cy="280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Kommunikation wichtig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Mehr Gewichtung in Design-</a:t>
            </a:r>
            <a:r>
              <a:rPr lang="de-CH" dirty="0" err="1">
                <a:latin typeface="Lucida Sans" pitchFamily="34" charset="0"/>
              </a:rPr>
              <a:t>thinking</a:t>
            </a:r>
            <a:r>
              <a:rPr lang="de-CH" dirty="0">
                <a:latin typeface="Lucida Sans" pitchFamily="34" charset="0"/>
              </a:rPr>
              <a:t>-Phase  </a:t>
            </a:r>
          </a:p>
          <a:p>
            <a:pPr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Learning </a:t>
            </a:r>
            <a:r>
              <a:rPr lang="de-CH" dirty="0" err="1">
                <a:latin typeface="Lucida Sans" pitchFamily="34" charset="0"/>
              </a:rPr>
              <a:t>by</a:t>
            </a:r>
            <a:r>
              <a:rPr lang="de-CH" dirty="0">
                <a:latin typeface="Lucida Sans" pitchFamily="34" charset="0"/>
              </a:rPr>
              <a:t> </a:t>
            </a:r>
            <a:r>
              <a:rPr lang="de-CH" dirty="0" err="1">
                <a:latin typeface="Lucida Sans" pitchFamily="34" charset="0"/>
              </a:rPr>
              <a:t>doing</a:t>
            </a:r>
            <a:r>
              <a:rPr lang="de-CH" dirty="0">
                <a:latin typeface="Lucida Sans" pitchFamily="34" charset="0"/>
              </a:rPr>
              <a:t>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Zuerst Klassen richtig definieren bevor Datenbank erstellen (JPA)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Aufgaben von Anfang an ernst nehmen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Meetings effizienter gestalten 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Motivation</a:t>
            </a:r>
          </a:p>
          <a:p>
            <a:pPr eaLnBrk="1" hangingPunct="1">
              <a:buFont typeface="Lucida Grande" charset="0"/>
              <a:buChar char="▶"/>
            </a:pPr>
            <a:r>
              <a:rPr lang="de-CH" dirty="0">
                <a:latin typeface="Lucida Sans" pitchFamily="34" charset="0"/>
              </a:rPr>
              <a:t>Durchhaltevermögen</a:t>
            </a: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eaLnBrk="1" hangingPunct="1">
              <a:buFont typeface="Lucida Grande" charset="0"/>
              <a:buChar char="▶"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  <a:p>
            <a:pPr marL="0" indent="0" eaLnBrk="1" hangingPunct="1">
              <a:buNone/>
            </a:pPr>
            <a:endParaRPr lang="de-CH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71870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Danke für Ihre Aufmerksamkeit</a:t>
            </a:r>
          </a:p>
        </p:txBody>
      </p:sp>
      <p:sp>
        <p:nvSpPr>
          <p:cNvPr id="819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Vorführung der Webapplikation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-01-18 at 14-53-52 (convert-video-online.com)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442" y="318052"/>
            <a:ext cx="9016780" cy="6011186"/>
          </a:xfrm>
        </p:spPr>
      </p:pic>
    </p:spTree>
    <p:extLst>
      <p:ext uri="{BB962C8B-B14F-4D97-AF65-F5344CB8AC3E}">
        <p14:creationId xmlns:p14="http://schemas.microsoft.com/office/powerpoint/2010/main" val="31666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Review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226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Datenbankanbindung</a:t>
            </a:r>
          </a:p>
          <a:p>
            <a:pPr lvl="1"/>
            <a:r>
              <a:rPr lang="de-CH" dirty="0"/>
              <a:t>Benutzeroberfläche mit </a:t>
            </a:r>
            <a:r>
              <a:rPr lang="de-CH" dirty="0" err="1"/>
              <a:t>Vaadin</a:t>
            </a:r>
            <a:endParaRPr lang="de-CH" dirty="0"/>
          </a:p>
          <a:p>
            <a:pPr lvl="1"/>
            <a:r>
              <a:rPr lang="de-CH" dirty="0"/>
              <a:t>Klassen erstellen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Verlief nach Plan</a:t>
            </a:r>
          </a:p>
          <a:p>
            <a:pPr lvl="1"/>
            <a:r>
              <a:rPr lang="de-CH" dirty="0"/>
              <a:t>Ziele zum Teil nicht erreicht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1</a:t>
            </a:r>
          </a:p>
        </p:txBody>
      </p:sp>
    </p:spTree>
    <p:extLst>
      <p:ext uri="{BB962C8B-B14F-4D97-AF65-F5344CB8AC3E}">
        <p14:creationId xmlns:p14="http://schemas.microsoft.com/office/powerpoint/2010/main" val="37731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 </a:t>
            </a:r>
          </a:p>
          <a:p>
            <a:pPr lvl="1"/>
            <a:r>
              <a:rPr lang="de-CH" dirty="0"/>
              <a:t>Verbesserungsarbeiten an Sprint 1</a:t>
            </a:r>
          </a:p>
          <a:p>
            <a:pPr lvl="1"/>
            <a:r>
              <a:rPr lang="de-CH" dirty="0"/>
              <a:t>Daten aus Datenbank in Java herauslesen</a:t>
            </a:r>
          </a:p>
          <a:p>
            <a:pPr lvl="1"/>
            <a:r>
              <a:rPr lang="de-CH" dirty="0"/>
              <a:t>Klassenassoziationen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Mehr Zeit beansprucht als eingeplant</a:t>
            </a:r>
          </a:p>
          <a:p>
            <a:pPr lvl="1"/>
            <a:r>
              <a:rPr lang="de-CH" dirty="0"/>
              <a:t>Problem mit Datenherauslesen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2</a:t>
            </a:r>
          </a:p>
        </p:txBody>
      </p:sp>
    </p:spTree>
    <p:extLst>
      <p:ext uri="{BB962C8B-B14F-4D97-AF65-F5344CB8AC3E}">
        <p14:creationId xmlns:p14="http://schemas.microsoft.com/office/powerpoint/2010/main" val="25394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Ziel:</a:t>
            </a:r>
          </a:p>
          <a:p>
            <a:pPr lvl="1"/>
            <a:r>
              <a:rPr lang="de-CH" dirty="0"/>
              <a:t>Daten für Benutzeroberfläche nutzbar machen</a:t>
            </a:r>
          </a:p>
          <a:p>
            <a:pPr lvl="1"/>
            <a:r>
              <a:rPr lang="de-CH" dirty="0"/>
              <a:t>Werte in Datenbank aufbereiten</a:t>
            </a:r>
          </a:p>
          <a:p>
            <a:pPr lvl="1"/>
            <a:endParaRPr lang="de-CH" dirty="0"/>
          </a:p>
          <a:p>
            <a:r>
              <a:rPr lang="de-CH" dirty="0"/>
              <a:t>Durchführung:</a:t>
            </a:r>
          </a:p>
          <a:p>
            <a:pPr lvl="1"/>
            <a:r>
              <a:rPr lang="de-CH" dirty="0"/>
              <a:t>Struktur der Klassen und Datenbank umstellen (Datenbank generieren lassen)</a:t>
            </a:r>
          </a:p>
          <a:p>
            <a:pPr lvl="1"/>
            <a:r>
              <a:rPr lang="de-CH" dirty="0"/>
              <a:t>Daten herauslesen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Sprint 3</a:t>
            </a:r>
          </a:p>
        </p:txBody>
      </p:sp>
    </p:spTree>
    <p:extLst>
      <p:ext uri="{BB962C8B-B14F-4D97-AF65-F5344CB8AC3E}">
        <p14:creationId xmlns:p14="http://schemas.microsoft.com/office/powerpoint/2010/main" val="20767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Weniger erreicht als vorgenommen</a:t>
            </a:r>
          </a:p>
          <a:p>
            <a:r>
              <a:rPr lang="de-CH" dirty="0"/>
              <a:t>Alle in der Gruppen haben ihren Beitrag geleistet</a:t>
            </a:r>
          </a:p>
          <a:p>
            <a:r>
              <a:rPr lang="de-CH" dirty="0"/>
              <a:t>Neue Vorgehensweise braucht zuerst Eingewöhnungszeit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254957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173952"/>
              </p:ext>
            </p:extLst>
          </p:nvPr>
        </p:nvGraphicFramePr>
        <p:xfrm>
          <a:off x="457200" y="1331913"/>
          <a:ext cx="11249026" cy="486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2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Arbeit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84">
                <a:tc>
                  <a:txBody>
                    <a:bodyPr/>
                    <a:lstStyle/>
                    <a:p>
                      <a:r>
                        <a:rPr lang="de-CH" dirty="0"/>
                        <a:t>Claudia</a:t>
                      </a:r>
                      <a:r>
                        <a:rPr lang="de-CH" baseline="0" dirty="0"/>
                        <a:t> Telesca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Vaadin</a:t>
                      </a:r>
                      <a:r>
                        <a:rPr lang="de-CH" dirty="0"/>
                        <a:t> GUI,</a:t>
                      </a:r>
                      <a:r>
                        <a:rPr lang="de-CH" baseline="0" dirty="0"/>
                        <a:t>  </a:t>
                      </a:r>
                      <a:r>
                        <a:rPr lang="de-CH" baseline="0" dirty="0" err="1"/>
                        <a:t>Persistence</a:t>
                      </a:r>
                      <a:r>
                        <a:rPr lang="de-CH" baseline="0" dirty="0"/>
                        <a:t>, Daten aus Datenbank in GUI anzeigen, MVC, Daten in Datenbank eingetragen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Patrick Jolo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Vaadin</a:t>
                      </a:r>
                      <a:r>
                        <a:rPr lang="de-CH" baseline="0" dirty="0"/>
                        <a:t> GUI (Verbindungen der einzelnen Views), Daten aus Datenbank in GUI anzeigen, MVC, Daten in Datenbank eingetragen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Niveadha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Kanagarasa</a:t>
                      </a:r>
                      <a:r>
                        <a:rPr lang="de-CH" baseline="0" dirty="0"/>
                        <a:t>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JPA Connection, 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Remy</a:t>
                      </a:r>
                      <a:r>
                        <a:rPr lang="de-CH" baseline="0" dirty="0"/>
                        <a:t> Lam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</a:t>
                      </a:r>
                      <a:r>
                        <a:rPr lang="de-CH" baseline="0" dirty="0"/>
                        <a:t> aufsetzen, Daten in Datenbank eingefügt, </a:t>
                      </a:r>
                      <a:r>
                        <a:rPr lang="de-CH" dirty="0"/>
                        <a:t>Verbindung von Datenbank zu </a:t>
                      </a:r>
                      <a:r>
                        <a:rPr lang="de-CH" dirty="0" err="1"/>
                        <a:t>Eclipse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Pascal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Dittli</a:t>
                      </a:r>
                      <a:r>
                        <a:rPr lang="de-CH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Datenbank aufsetzen, Daten in Datenbank, Code </a:t>
                      </a:r>
                      <a:r>
                        <a:rPr lang="de-CH" dirty="0" err="1"/>
                        <a:t>review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aseline="0" dirty="0"/>
                        <a:t>Fabian Kammermann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Associations</a:t>
                      </a:r>
                      <a:r>
                        <a:rPr lang="de-CH" dirty="0"/>
                        <a:t> der einzelnen Klassen</a:t>
                      </a:r>
                      <a:r>
                        <a:rPr lang="de-CH" baseline="0" dirty="0"/>
                        <a:t> +</a:t>
                      </a:r>
                      <a:r>
                        <a:rPr lang="de-CH" dirty="0"/>
                        <a:t> Verbesserungen/Korrekturen des Codes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Burcu</a:t>
                      </a:r>
                      <a:r>
                        <a:rPr lang="de-CH" baseline="0" dirty="0"/>
                        <a:t> Sevinc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Grundbaustein der Klasse erstellt,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Daten in Datenbank eingefügt,</a:t>
                      </a:r>
                      <a:r>
                        <a:rPr lang="de-CH" baseline="0" dirty="0"/>
                        <a:t> </a:t>
                      </a:r>
                      <a:r>
                        <a:rPr lang="de-CH" dirty="0"/>
                        <a:t>Code </a:t>
                      </a:r>
                      <a:r>
                        <a:rPr lang="de-CH" dirty="0" err="1"/>
                        <a:t>review</a:t>
                      </a:r>
                      <a:r>
                        <a:rPr lang="de-CH" dirty="0"/>
                        <a:t> -&gt; Vorschläge/Korrekturen und Verbesserungen vorgenommen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</a:rPr>
              <a:t>Wer hat was gemacht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rlage_Powerpoint-Praesentation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Betriebsystem xmlns="238ac175-5152-443e-bf42-417a27926292">Windows/Mac</Betriebsystem>
    <Office_x002d_Version xmlns="238ac175-5152-443e-bf42-417a27926292">Office 2010/2011</Office_x002d_Version>
    <Kategorie xmlns="238ac175-5152-443e-bf42-417a27926292">Powerpoint</Kategori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101028ed2a8124309b77afe37cae3487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20db5ee339a7a41ccd05188cc98320bc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  <xsd:enumeration value="Open Office / Libre Office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  <xsd:enumeration value="Open Office / Libre Offi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09E12DB-F876-4C59-A411-726D3126721E}">
  <ds:schemaRefs>
    <ds:schemaRef ds:uri="238ac175-5152-443e-bf42-417a2792629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E40E7B-A2C7-4778-9F2A-6D23000DC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7F83F2-8BF7-47B6-B01C-8F4E00C9C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8ac175-5152-443e-bf42-417a2792629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Vorlage_Powerpoint-Praesentation_16-9.potx</Template>
  <TotalTime>0</TotalTime>
  <Words>265</Words>
  <Application>Microsoft Office PowerPoint</Application>
  <PresentationFormat>Benutzerdefiniert</PresentationFormat>
  <Paragraphs>65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Vorlage_Powerpoint-Praesentation_16-9</vt:lpstr>
      <vt:lpstr>Finale Präsentation</vt:lpstr>
      <vt:lpstr>Vorführung der Webapplikation</vt:lpstr>
      <vt:lpstr>PowerPoint-Präsentation</vt:lpstr>
      <vt:lpstr>Scrum Review</vt:lpstr>
      <vt:lpstr>Scrum Sprint 1</vt:lpstr>
      <vt:lpstr>Scrum Sprint 2</vt:lpstr>
      <vt:lpstr>Scrum Sprint 3</vt:lpstr>
      <vt:lpstr>Rückblick</vt:lpstr>
      <vt:lpstr>Wer hat was gemacht</vt:lpstr>
      <vt:lpstr>Fazit</vt:lpstr>
      <vt:lpstr>Danke für Ihre Aufmerksamkeit</vt:lpstr>
    </vt:vector>
  </TitlesOfParts>
  <Company>Berner Fachhochschule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Vorlage_Powerpoint-Präsentation_16-9</dc:title>
  <dc:creator>Gloor Manuela</dc:creator>
  <cp:lastModifiedBy>Fabian Kammermann</cp:lastModifiedBy>
  <cp:revision>21</cp:revision>
  <cp:lastPrinted>2013-08-23T11:57:04Z</cp:lastPrinted>
  <dcterms:created xsi:type="dcterms:W3CDTF">2013-08-23T12:02:17Z</dcterms:created>
  <dcterms:modified xsi:type="dcterms:W3CDTF">2017-01-19T10:13:11Z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0x0101003A4279409C3118409D418E682AEFAFB0</vt:lpwstr>
  </property>
</Properties>
</file>